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80" r:id="rId12"/>
    <p:sldId id="279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8FDA89-2FC1-442F-9631-FE649FC4CE52}" v="39" dt="2019-09-01T13:03:32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07D99A36-8BCC-47F0-8885-D6A1A7619881}"/>
    <pc:docChg chg="addSld modSld">
      <pc:chgData name="LEOPOLDINA Vitković" userId="de5d8406-09fa-41fa-8d28-8a7ba852ce89" providerId="ADAL" clId="{07D99A36-8BCC-47F0-8885-D6A1A7619881}" dt="2019-07-11T09:51:59.272" v="7"/>
      <pc:docMkLst>
        <pc:docMk/>
      </pc:docMkLst>
      <pc:sldChg chg="add">
        <pc:chgData name="LEOPOLDINA Vitković" userId="de5d8406-09fa-41fa-8d28-8a7ba852ce89" providerId="ADAL" clId="{07D99A36-8BCC-47F0-8885-D6A1A7619881}" dt="2019-07-11T09:51:45.411" v="0"/>
        <pc:sldMkLst>
          <pc:docMk/>
          <pc:sldMk cId="1405414235" sldId="258"/>
        </pc:sldMkLst>
      </pc:sldChg>
      <pc:sldChg chg="add">
        <pc:chgData name="LEOPOLDINA Vitković" userId="de5d8406-09fa-41fa-8d28-8a7ba852ce89" providerId="ADAL" clId="{07D99A36-8BCC-47F0-8885-D6A1A7619881}" dt="2019-07-11T09:51:49.690" v="1"/>
        <pc:sldMkLst>
          <pc:docMk/>
          <pc:sldMk cId="1723892316" sldId="259"/>
        </pc:sldMkLst>
      </pc:sldChg>
      <pc:sldChg chg="add">
        <pc:chgData name="LEOPOLDINA Vitković" userId="de5d8406-09fa-41fa-8d28-8a7ba852ce89" providerId="ADAL" clId="{07D99A36-8BCC-47F0-8885-D6A1A7619881}" dt="2019-07-11T09:51:55.716" v="2"/>
        <pc:sldMkLst>
          <pc:docMk/>
          <pc:sldMk cId="4282187369" sldId="260"/>
        </pc:sldMkLst>
      </pc:sldChg>
      <pc:sldChg chg="add">
        <pc:chgData name="LEOPOLDINA Vitković" userId="de5d8406-09fa-41fa-8d28-8a7ba852ce89" providerId="ADAL" clId="{07D99A36-8BCC-47F0-8885-D6A1A7619881}" dt="2019-07-11T09:51:56.349" v="3"/>
        <pc:sldMkLst>
          <pc:docMk/>
          <pc:sldMk cId="4069176990" sldId="261"/>
        </pc:sldMkLst>
      </pc:sldChg>
      <pc:sldChg chg="add">
        <pc:chgData name="LEOPOLDINA Vitković" userId="de5d8406-09fa-41fa-8d28-8a7ba852ce89" providerId="ADAL" clId="{07D99A36-8BCC-47F0-8885-D6A1A7619881}" dt="2019-07-11T09:51:56.982" v="4"/>
        <pc:sldMkLst>
          <pc:docMk/>
          <pc:sldMk cId="2952902428" sldId="262"/>
        </pc:sldMkLst>
      </pc:sldChg>
      <pc:sldChg chg="add">
        <pc:chgData name="LEOPOLDINA Vitković" userId="de5d8406-09fa-41fa-8d28-8a7ba852ce89" providerId="ADAL" clId="{07D99A36-8BCC-47F0-8885-D6A1A7619881}" dt="2019-07-11T09:51:57.806" v="5"/>
        <pc:sldMkLst>
          <pc:docMk/>
          <pc:sldMk cId="963652369" sldId="263"/>
        </pc:sldMkLst>
      </pc:sldChg>
      <pc:sldChg chg="add">
        <pc:chgData name="LEOPOLDINA Vitković" userId="de5d8406-09fa-41fa-8d28-8a7ba852ce89" providerId="ADAL" clId="{07D99A36-8BCC-47F0-8885-D6A1A7619881}" dt="2019-07-11T09:51:58.470" v="6"/>
        <pc:sldMkLst>
          <pc:docMk/>
          <pc:sldMk cId="3211075476" sldId="264"/>
        </pc:sldMkLst>
      </pc:sldChg>
    </pc:docChg>
  </pc:docChgLst>
  <pc:docChgLst>
    <pc:chgData name="LEOPOLDINA Vitković" userId="de5d8406-09fa-41fa-8d28-8a7ba852ce89" providerId="ADAL" clId="{F98FDA89-2FC1-442F-9631-FE649FC4CE52}"/>
    <pc:docChg chg="custSel addSld delSld modSld">
      <pc:chgData name="LEOPOLDINA Vitković" userId="de5d8406-09fa-41fa-8d28-8a7ba852ce89" providerId="ADAL" clId="{F98FDA89-2FC1-442F-9631-FE649FC4CE52}" dt="2019-09-01T13:03:45.455" v="338" actId="1076"/>
      <pc:docMkLst>
        <pc:docMk/>
      </pc:docMkLst>
      <pc:sldChg chg="addSp modSp">
        <pc:chgData name="LEOPOLDINA Vitković" userId="de5d8406-09fa-41fa-8d28-8a7ba852ce89" providerId="ADAL" clId="{F98FDA89-2FC1-442F-9631-FE649FC4CE52}" dt="2019-09-01T12:59:28.888" v="311" actId="113"/>
        <pc:sldMkLst>
          <pc:docMk/>
          <pc:sldMk cId="1054333294" sldId="256"/>
        </pc:sldMkLst>
        <pc:spChg chg="mod">
          <ac:chgData name="LEOPOLDINA Vitković" userId="de5d8406-09fa-41fa-8d28-8a7ba852ce89" providerId="ADAL" clId="{F98FDA89-2FC1-442F-9631-FE649FC4CE52}" dt="2019-09-01T12:59:28.888" v="311" actId="113"/>
          <ac:spMkLst>
            <pc:docMk/>
            <pc:sldMk cId="1054333294" sldId="256"/>
            <ac:spMk id="2" creationId="{D767EECA-BC58-4119-979C-6B7B3A9C6BE4}"/>
          </ac:spMkLst>
        </pc:spChg>
        <pc:picChg chg="add mod">
          <ac:chgData name="LEOPOLDINA Vitković" userId="de5d8406-09fa-41fa-8d28-8a7ba852ce89" providerId="ADAL" clId="{F98FDA89-2FC1-442F-9631-FE649FC4CE52}" dt="2019-07-12T06:01:29.527" v="12" actId="1076"/>
          <ac:picMkLst>
            <pc:docMk/>
            <pc:sldMk cId="1054333294" sldId="256"/>
            <ac:picMk id="5" creationId="{1B39F71E-DA39-4B0A-B2F3-77F721923881}"/>
          </ac:picMkLst>
        </pc:picChg>
      </pc:sldChg>
      <pc:sldChg chg="addSp delSp modSp add del">
        <pc:chgData name="LEOPOLDINA Vitković" userId="de5d8406-09fa-41fa-8d28-8a7ba852ce89" providerId="ADAL" clId="{F98FDA89-2FC1-442F-9631-FE649FC4CE52}" dt="2019-09-01T13:03:45.455" v="338" actId="1076"/>
        <pc:sldMkLst>
          <pc:docMk/>
          <pc:sldMk cId="702692434" sldId="257"/>
        </pc:sldMkLst>
        <pc:spChg chg="mod">
          <ac:chgData name="LEOPOLDINA Vitković" userId="de5d8406-09fa-41fa-8d28-8a7ba852ce89" providerId="ADAL" clId="{F98FDA89-2FC1-442F-9631-FE649FC4CE52}" dt="2019-09-01T12:59:33.599" v="312" actId="113"/>
          <ac:spMkLst>
            <pc:docMk/>
            <pc:sldMk cId="702692434" sldId="257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F98FDA89-2FC1-442F-9631-FE649FC4CE52}" dt="2019-09-01T12:59:39.451" v="315" actId="403"/>
          <ac:spMkLst>
            <pc:docMk/>
            <pc:sldMk cId="702692434" sldId="257"/>
            <ac:spMk id="3" creationId="{114EB383-0092-47EF-97D1-FC2C25C6F1CE}"/>
          </ac:spMkLst>
        </pc:spChg>
        <pc:spChg chg="add del mod">
          <ac:chgData name="LEOPOLDINA Vitković" userId="de5d8406-09fa-41fa-8d28-8a7ba852ce89" providerId="ADAL" clId="{F98FDA89-2FC1-442F-9631-FE649FC4CE52}" dt="2019-07-18T06:49:45.013" v="96"/>
          <ac:spMkLst>
            <pc:docMk/>
            <pc:sldMk cId="702692434" sldId="257"/>
            <ac:spMk id="6" creationId="{87B39691-A4B4-4606-B5C2-6AB3C7D9B715}"/>
          </ac:spMkLst>
        </pc:spChg>
        <pc:picChg chg="add del mod">
          <ac:chgData name="LEOPOLDINA Vitković" userId="de5d8406-09fa-41fa-8d28-8a7ba852ce89" providerId="ADAL" clId="{F98FDA89-2FC1-442F-9631-FE649FC4CE52}" dt="2019-09-01T13:03:31.521" v="331" actId="478"/>
          <ac:picMkLst>
            <pc:docMk/>
            <pc:sldMk cId="702692434" sldId="257"/>
            <ac:picMk id="7" creationId="{94FDCA1D-340C-4F1C-BC7E-C6F29B38DE25}"/>
          </ac:picMkLst>
        </pc:picChg>
        <pc:picChg chg="add mod">
          <ac:chgData name="LEOPOLDINA Vitković" userId="de5d8406-09fa-41fa-8d28-8a7ba852ce89" providerId="ADAL" clId="{F98FDA89-2FC1-442F-9631-FE649FC4CE52}" dt="2019-09-01T13:03:45.455" v="338" actId="1076"/>
          <ac:picMkLst>
            <pc:docMk/>
            <pc:sldMk cId="702692434" sldId="257"/>
            <ac:picMk id="9" creationId="{BB4EEB7B-8712-4A51-8151-3AD66C8486E6}"/>
          </ac:picMkLst>
        </pc:picChg>
      </pc:sldChg>
      <pc:sldChg chg="addSp modSp add del">
        <pc:chgData name="LEOPOLDINA Vitković" userId="de5d8406-09fa-41fa-8d28-8a7ba852ce89" providerId="ADAL" clId="{F98FDA89-2FC1-442F-9631-FE649FC4CE52}" dt="2019-09-01T12:59:52.885" v="316" actId="113"/>
        <pc:sldMkLst>
          <pc:docMk/>
          <pc:sldMk cId="1405414235" sldId="258"/>
        </pc:sldMkLst>
        <pc:spChg chg="mod">
          <ac:chgData name="LEOPOLDINA Vitković" userId="de5d8406-09fa-41fa-8d28-8a7ba852ce89" providerId="ADAL" clId="{F98FDA89-2FC1-442F-9631-FE649FC4CE52}" dt="2019-09-01T12:59:52.885" v="316" actId="113"/>
          <ac:spMkLst>
            <pc:docMk/>
            <pc:sldMk cId="1405414235" sldId="258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F98FDA89-2FC1-442F-9631-FE649FC4CE52}" dt="2019-07-19T11:35:16.424" v="223" actId="14100"/>
          <ac:spMkLst>
            <pc:docMk/>
            <pc:sldMk cId="1405414235" sldId="258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F98FDA89-2FC1-442F-9631-FE649FC4CE52}" dt="2019-07-19T11:35:07.928" v="221" actId="1076"/>
          <ac:picMkLst>
            <pc:docMk/>
            <pc:sldMk cId="1405414235" sldId="258"/>
            <ac:picMk id="7" creationId="{FD6AB999-6056-4057-B468-412E5234511D}"/>
          </ac:picMkLst>
        </pc:picChg>
        <pc:picChg chg="add mod">
          <ac:chgData name="LEOPOLDINA Vitković" userId="de5d8406-09fa-41fa-8d28-8a7ba852ce89" providerId="ADAL" clId="{F98FDA89-2FC1-442F-9631-FE649FC4CE52}" dt="2019-07-19T11:39:20.543" v="228" actId="1076"/>
          <ac:picMkLst>
            <pc:docMk/>
            <pc:sldMk cId="1405414235" sldId="258"/>
            <ac:picMk id="9" creationId="{387074DA-0D10-416A-BC3B-0AB45940C289}"/>
          </ac:picMkLst>
        </pc:picChg>
      </pc:sldChg>
      <pc:sldChg chg="addSp modSp add del">
        <pc:chgData name="LEOPOLDINA Vitković" userId="de5d8406-09fa-41fa-8d28-8a7ba852ce89" providerId="ADAL" clId="{F98FDA89-2FC1-442F-9631-FE649FC4CE52}" dt="2019-09-01T12:59:58.962" v="317" actId="113"/>
        <pc:sldMkLst>
          <pc:docMk/>
          <pc:sldMk cId="1723892316" sldId="259"/>
        </pc:sldMkLst>
        <pc:spChg chg="mod">
          <ac:chgData name="LEOPOLDINA Vitković" userId="de5d8406-09fa-41fa-8d28-8a7ba852ce89" providerId="ADAL" clId="{F98FDA89-2FC1-442F-9631-FE649FC4CE52}" dt="2019-09-01T12:59:58.962" v="317" actId="113"/>
          <ac:spMkLst>
            <pc:docMk/>
            <pc:sldMk cId="1723892316" sldId="259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F98FDA89-2FC1-442F-9631-FE649FC4CE52}" dt="2019-07-19T11:41:51.023" v="240" actId="1076"/>
          <ac:spMkLst>
            <pc:docMk/>
            <pc:sldMk cId="1723892316" sldId="259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F98FDA89-2FC1-442F-9631-FE649FC4CE52}" dt="2019-07-19T11:41:46.016" v="239" actId="1076"/>
          <ac:picMkLst>
            <pc:docMk/>
            <pc:sldMk cId="1723892316" sldId="259"/>
            <ac:picMk id="7" creationId="{DCA91FDA-B561-4629-A6D5-83F426710CDF}"/>
          </ac:picMkLst>
        </pc:picChg>
      </pc:sldChg>
      <pc:sldChg chg="addSp delSp modSp add del">
        <pc:chgData name="LEOPOLDINA Vitković" userId="de5d8406-09fa-41fa-8d28-8a7ba852ce89" providerId="ADAL" clId="{F98FDA89-2FC1-442F-9631-FE649FC4CE52}" dt="2019-09-01T13:00:04.742" v="318" actId="113"/>
        <pc:sldMkLst>
          <pc:docMk/>
          <pc:sldMk cId="4282187369" sldId="260"/>
        </pc:sldMkLst>
        <pc:spChg chg="mod">
          <ac:chgData name="LEOPOLDINA Vitković" userId="de5d8406-09fa-41fa-8d28-8a7ba852ce89" providerId="ADAL" clId="{F98FDA89-2FC1-442F-9631-FE649FC4CE52}" dt="2019-09-01T13:00:04.742" v="318" actId="113"/>
          <ac:spMkLst>
            <pc:docMk/>
            <pc:sldMk cId="4282187369" sldId="260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F98FDA89-2FC1-442F-9631-FE649FC4CE52}" dt="2019-07-19T11:42:00.989" v="242" actId="27636"/>
          <ac:spMkLst>
            <pc:docMk/>
            <pc:sldMk cId="4282187369" sldId="260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F98FDA89-2FC1-442F-9631-FE649FC4CE52}" dt="2019-07-18T06:55:25.819" v="206" actId="1076"/>
          <ac:spMkLst>
            <pc:docMk/>
            <pc:sldMk cId="4282187369" sldId="260"/>
            <ac:spMk id="6" creationId="{85DB647D-7DCD-402F-A26E-F0304F4F2B6B}"/>
          </ac:spMkLst>
        </pc:spChg>
        <pc:spChg chg="add mod">
          <ac:chgData name="LEOPOLDINA Vitković" userId="de5d8406-09fa-41fa-8d28-8a7ba852ce89" providerId="ADAL" clId="{F98FDA89-2FC1-442F-9631-FE649FC4CE52}" dt="2019-07-18T06:57:07.155" v="212" actId="1076"/>
          <ac:spMkLst>
            <pc:docMk/>
            <pc:sldMk cId="4282187369" sldId="260"/>
            <ac:spMk id="8" creationId="{E9C580AA-FD69-44D3-A38E-6CF4E9B37C6F}"/>
          </ac:spMkLst>
        </pc:spChg>
        <pc:picChg chg="add mod">
          <ac:chgData name="LEOPOLDINA Vitković" userId="de5d8406-09fa-41fa-8d28-8a7ba852ce89" providerId="ADAL" clId="{F98FDA89-2FC1-442F-9631-FE649FC4CE52}" dt="2019-07-18T06:55:29.798" v="208" actId="14100"/>
          <ac:picMkLst>
            <pc:docMk/>
            <pc:sldMk cId="4282187369" sldId="260"/>
            <ac:picMk id="7" creationId="{FE57443D-7CCE-48DE-90DB-BA88E3C27E81}"/>
          </ac:picMkLst>
        </pc:picChg>
        <pc:picChg chg="add mod">
          <ac:chgData name="LEOPOLDINA Vitković" userId="de5d8406-09fa-41fa-8d28-8a7ba852ce89" providerId="ADAL" clId="{F98FDA89-2FC1-442F-9631-FE649FC4CE52}" dt="2019-07-18T06:57:16.458" v="214" actId="1076"/>
          <ac:picMkLst>
            <pc:docMk/>
            <pc:sldMk cId="4282187369" sldId="260"/>
            <ac:picMk id="9" creationId="{2867AA64-CCD5-4911-968C-DE0ED8F54025}"/>
          </ac:picMkLst>
        </pc:picChg>
        <pc:picChg chg="add del mod">
          <ac:chgData name="LEOPOLDINA Vitković" userId="de5d8406-09fa-41fa-8d28-8a7ba852ce89" providerId="ADAL" clId="{F98FDA89-2FC1-442F-9631-FE649FC4CE52}" dt="2019-07-19T11:42:21.888" v="250" actId="478"/>
          <ac:picMkLst>
            <pc:docMk/>
            <pc:sldMk cId="4282187369" sldId="260"/>
            <ac:picMk id="11" creationId="{11360DE1-D078-4CE7-9595-2C9E3FCA13EF}"/>
          </ac:picMkLst>
        </pc:picChg>
        <pc:picChg chg="add del mod">
          <ac:chgData name="LEOPOLDINA Vitković" userId="de5d8406-09fa-41fa-8d28-8a7ba852ce89" providerId="ADAL" clId="{F98FDA89-2FC1-442F-9631-FE649FC4CE52}" dt="2019-07-19T11:45:06.749" v="259" actId="478"/>
          <ac:picMkLst>
            <pc:docMk/>
            <pc:sldMk cId="4282187369" sldId="260"/>
            <ac:picMk id="13" creationId="{A52A8838-D7CC-4FB0-937D-7797EFC1EBBC}"/>
          </ac:picMkLst>
        </pc:picChg>
        <pc:picChg chg="add mod">
          <ac:chgData name="LEOPOLDINA Vitković" userId="de5d8406-09fa-41fa-8d28-8a7ba852ce89" providerId="ADAL" clId="{F98FDA89-2FC1-442F-9631-FE649FC4CE52}" dt="2019-07-19T11:45:16.727" v="266" actId="14100"/>
          <ac:picMkLst>
            <pc:docMk/>
            <pc:sldMk cId="4282187369" sldId="260"/>
            <ac:picMk id="15" creationId="{67D8E755-1A27-4268-BE43-69E583983FD8}"/>
          </ac:picMkLst>
        </pc:picChg>
      </pc:sldChg>
      <pc:sldChg chg="addSp modSp add del">
        <pc:chgData name="LEOPOLDINA Vitković" userId="de5d8406-09fa-41fa-8d28-8a7ba852ce89" providerId="ADAL" clId="{F98FDA89-2FC1-442F-9631-FE649FC4CE52}" dt="2019-09-01T13:00:13.255" v="319" actId="113"/>
        <pc:sldMkLst>
          <pc:docMk/>
          <pc:sldMk cId="4069176990" sldId="261"/>
        </pc:sldMkLst>
        <pc:spChg chg="mod">
          <ac:chgData name="LEOPOLDINA Vitković" userId="de5d8406-09fa-41fa-8d28-8a7ba852ce89" providerId="ADAL" clId="{F98FDA89-2FC1-442F-9631-FE649FC4CE52}" dt="2019-09-01T13:00:13.255" v="319" actId="113"/>
          <ac:spMkLst>
            <pc:docMk/>
            <pc:sldMk cId="4069176990" sldId="261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F98FDA89-2FC1-442F-9631-FE649FC4CE52}" dt="2019-07-19T11:49:34.026" v="284" actId="27636"/>
          <ac:spMkLst>
            <pc:docMk/>
            <pc:sldMk cId="4069176990" sldId="261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F98FDA89-2FC1-442F-9631-FE649FC4CE52}" dt="2019-07-18T06:57:53.970" v="217" actId="1076"/>
          <ac:spMkLst>
            <pc:docMk/>
            <pc:sldMk cId="4069176990" sldId="261"/>
            <ac:spMk id="6" creationId="{DE3856CE-360D-4BB8-835E-09C989C540F4}"/>
          </ac:spMkLst>
        </pc:spChg>
        <pc:picChg chg="add mod">
          <ac:chgData name="LEOPOLDINA Vitković" userId="de5d8406-09fa-41fa-8d28-8a7ba852ce89" providerId="ADAL" clId="{F98FDA89-2FC1-442F-9631-FE649FC4CE52}" dt="2019-07-18T06:57:57.795" v="218" actId="1076"/>
          <ac:picMkLst>
            <pc:docMk/>
            <pc:sldMk cId="4069176990" sldId="261"/>
            <ac:picMk id="7" creationId="{A25A4AF7-9509-4BFB-9FFD-BBB6F693CDE9}"/>
          </ac:picMkLst>
        </pc:picChg>
        <pc:picChg chg="add mod">
          <ac:chgData name="LEOPOLDINA Vitković" userId="de5d8406-09fa-41fa-8d28-8a7ba852ce89" providerId="ADAL" clId="{F98FDA89-2FC1-442F-9631-FE649FC4CE52}" dt="2019-07-19T11:49:42.903" v="286" actId="1076"/>
          <ac:picMkLst>
            <pc:docMk/>
            <pc:sldMk cId="4069176990" sldId="261"/>
            <ac:picMk id="9" creationId="{599C75FA-F068-40CF-B480-C791D95D3F50}"/>
          </ac:picMkLst>
        </pc:picChg>
      </pc:sldChg>
      <pc:sldChg chg="addSp modSp add del">
        <pc:chgData name="LEOPOLDINA Vitković" userId="de5d8406-09fa-41fa-8d28-8a7ba852ce89" providerId="ADAL" clId="{F98FDA89-2FC1-442F-9631-FE649FC4CE52}" dt="2019-09-01T13:00:20.554" v="320" actId="113"/>
        <pc:sldMkLst>
          <pc:docMk/>
          <pc:sldMk cId="2952902428" sldId="262"/>
        </pc:sldMkLst>
        <pc:spChg chg="mod">
          <ac:chgData name="LEOPOLDINA Vitković" userId="de5d8406-09fa-41fa-8d28-8a7ba852ce89" providerId="ADAL" clId="{F98FDA89-2FC1-442F-9631-FE649FC4CE52}" dt="2019-09-01T13:00:20.554" v="320" actId="113"/>
          <ac:spMkLst>
            <pc:docMk/>
            <pc:sldMk cId="2952902428" sldId="262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F98FDA89-2FC1-442F-9631-FE649FC4CE52}" dt="2019-07-19T11:49:48.668" v="287" actId="403"/>
          <ac:spMkLst>
            <pc:docMk/>
            <pc:sldMk cId="2952902428" sldId="262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F98FDA89-2FC1-442F-9631-FE649FC4CE52}" dt="2019-07-19T11:50:30.334" v="294" actId="14100"/>
          <ac:picMkLst>
            <pc:docMk/>
            <pc:sldMk cId="2952902428" sldId="262"/>
            <ac:picMk id="7" creationId="{3C7C5680-2FCC-4087-83FC-E3A9578E4175}"/>
          </ac:picMkLst>
        </pc:picChg>
      </pc:sldChg>
      <pc:sldChg chg="addSp modSp add del">
        <pc:chgData name="LEOPOLDINA Vitković" userId="de5d8406-09fa-41fa-8d28-8a7ba852ce89" providerId="ADAL" clId="{F98FDA89-2FC1-442F-9631-FE649FC4CE52}" dt="2019-09-01T13:00:26.474" v="321" actId="113"/>
        <pc:sldMkLst>
          <pc:docMk/>
          <pc:sldMk cId="963652369" sldId="263"/>
        </pc:sldMkLst>
        <pc:spChg chg="mod">
          <ac:chgData name="LEOPOLDINA Vitković" userId="de5d8406-09fa-41fa-8d28-8a7ba852ce89" providerId="ADAL" clId="{F98FDA89-2FC1-442F-9631-FE649FC4CE52}" dt="2019-09-01T13:00:26.474" v="321" actId="113"/>
          <ac:spMkLst>
            <pc:docMk/>
            <pc:sldMk cId="963652369" sldId="263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F98FDA89-2FC1-442F-9631-FE649FC4CE52}" dt="2019-07-19T11:50:43.182" v="296" actId="14100"/>
          <ac:spMkLst>
            <pc:docMk/>
            <pc:sldMk cId="963652369" sldId="263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F98FDA89-2FC1-442F-9631-FE649FC4CE52}" dt="2019-07-19T11:51:04.391" v="301" actId="14100"/>
          <ac:picMkLst>
            <pc:docMk/>
            <pc:sldMk cId="963652369" sldId="263"/>
            <ac:picMk id="7" creationId="{54F287BA-0E8D-4889-B9B7-5426D0E3F827}"/>
          </ac:picMkLst>
        </pc:picChg>
      </pc:sldChg>
      <pc:sldChg chg="addSp modSp add del">
        <pc:chgData name="LEOPOLDINA Vitković" userId="de5d8406-09fa-41fa-8d28-8a7ba852ce89" providerId="ADAL" clId="{F98FDA89-2FC1-442F-9631-FE649FC4CE52}" dt="2019-09-01T13:00:34.457" v="322" actId="113"/>
        <pc:sldMkLst>
          <pc:docMk/>
          <pc:sldMk cId="3211075476" sldId="264"/>
        </pc:sldMkLst>
        <pc:spChg chg="mod">
          <ac:chgData name="LEOPOLDINA Vitković" userId="de5d8406-09fa-41fa-8d28-8a7ba852ce89" providerId="ADAL" clId="{F98FDA89-2FC1-442F-9631-FE649FC4CE52}" dt="2019-09-01T13:00:34.457" v="322" actId="113"/>
          <ac:spMkLst>
            <pc:docMk/>
            <pc:sldMk cId="3211075476" sldId="264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F98FDA89-2FC1-442F-9631-FE649FC4CE52}" dt="2019-07-19T11:49:09.608" v="275" actId="27636"/>
          <ac:spMkLst>
            <pc:docMk/>
            <pc:sldMk cId="3211075476" sldId="264"/>
            <ac:spMk id="3" creationId="{114EB383-0092-47EF-97D1-FC2C25C6F1CE}"/>
          </ac:spMkLst>
        </pc:spChg>
        <pc:picChg chg="ord">
          <ac:chgData name="LEOPOLDINA Vitković" userId="de5d8406-09fa-41fa-8d28-8a7ba852ce89" providerId="ADAL" clId="{F98FDA89-2FC1-442F-9631-FE649FC4CE52}" dt="2019-07-19T11:49:04.704" v="273" actId="166"/>
          <ac:picMkLst>
            <pc:docMk/>
            <pc:sldMk cId="3211075476" sldId="264"/>
            <ac:picMk id="6" creationId="{2BC436F9-10A9-4237-B865-07277ADB61C5}"/>
          </ac:picMkLst>
        </pc:picChg>
        <pc:picChg chg="add mod">
          <ac:chgData name="LEOPOLDINA Vitković" userId="de5d8406-09fa-41fa-8d28-8a7ba852ce89" providerId="ADAL" clId="{F98FDA89-2FC1-442F-9631-FE649FC4CE52}" dt="2019-07-19T11:49:01.823" v="272" actId="1076"/>
          <ac:picMkLst>
            <pc:docMk/>
            <pc:sldMk cId="3211075476" sldId="264"/>
            <ac:picMk id="7" creationId="{BDF73E4A-AD70-475B-8982-D66BC5077E4C}"/>
          </ac:picMkLst>
        </pc:picChg>
      </pc:sldChg>
      <pc:sldChg chg="addSp modSp">
        <pc:chgData name="LEOPOLDINA Vitković" userId="de5d8406-09fa-41fa-8d28-8a7ba852ce89" providerId="ADAL" clId="{F98FDA89-2FC1-442F-9631-FE649FC4CE52}" dt="2019-09-01T13:00:42.237" v="323" actId="113"/>
        <pc:sldMkLst>
          <pc:docMk/>
          <pc:sldMk cId="989719581" sldId="266"/>
        </pc:sldMkLst>
        <pc:spChg chg="mod">
          <ac:chgData name="LEOPOLDINA Vitković" userId="de5d8406-09fa-41fa-8d28-8a7ba852ce89" providerId="ADAL" clId="{F98FDA89-2FC1-442F-9631-FE649FC4CE52}" dt="2019-09-01T13:00:42.237" v="323" actId="113"/>
          <ac:spMkLst>
            <pc:docMk/>
            <pc:sldMk cId="989719581" sldId="266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F98FDA89-2FC1-442F-9631-FE649FC4CE52}" dt="2019-07-19T11:51:16.903" v="303" actId="403"/>
          <ac:spMkLst>
            <pc:docMk/>
            <pc:sldMk cId="989719581" sldId="266"/>
            <ac:spMk id="3" creationId="{114EB383-0092-47EF-97D1-FC2C25C6F1CE}"/>
          </ac:spMkLst>
        </pc:spChg>
        <pc:picChg chg="add mod">
          <ac:chgData name="LEOPOLDINA Vitković" userId="de5d8406-09fa-41fa-8d28-8a7ba852ce89" providerId="ADAL" clId="{F98FDA89-2FC1-442F-9631-FE649FC4CE52}" dt="2019-07-19T11:51:47.110" v="310" actId="1076"/>
          <ac:picMkLst>
            <pc:docMk/>
            <pc:sldMk cId="989719581" sldId="266"/>
            <ac:picMk id="7" creationId="{01F7EC06-1B33-4E92-8D81-5BF33BCB78AC}"/>
          </ac:picMkLst>
        </pc:picChg>
      </pc:sldChg>
      <pc:sldChg chg="add">
        <pc:chgData name="LEOPOLDINA Vitković" userId="de5d8406-09fa-41fa-8d28-8a7ba852ce89" providerId="ADAL" clId="{F98FDA89-2FC1-442F-9631-FE649FC4CE52}" dt="2019-07-17T11:14:04.525" v="14"/>
        <pc:sldMkLst>
          <pc:docMk/>
          <pc:sldMk cId="2438342202" sldId="279"/>
        </pc:sldMkLst>
      </pc:sldChg>
      <pc:sldChg chg="addSp delSp modSp add">
        <pc:chgData name="LEOPOLDINA Vitković" userId="de5d8406-09fa-41fa-8d28-8a7ba852ce89" providerId="ADAL" clId="{F98FDA89-2FC1-442F-9631-FE649FC4CE52}" dt="2019-07-18T06:54:07.826" v="199" actId="1076"/>
        <pc:sldMkLst>
          <pc:docMk/>
          <pc:sldMk cId="1076821163" sldId="280"/>
        </pc:sldMkLst>
        <pc:spChg chg="del">
          <ac:chgData name="LEOPOLDINA Vitković" userId="de5d8406-09fa-41fa-8d28-8a7ba852ce89" providerId="ADAL" clId="{F98FDA89-2FC1-442F-9631-FE649FC4CE52}" dt="2019-07-18T06:50:02.326" v="100"/>
          <ac:spMkLst>
            <pc:docMk/>
            <pc:sldMk cId="1076821163" sldId="280"/>
            <ac:spMk id="2" creationId="{060D542B-3625-40CA-928A-F2597B004C4F}"/>
          </ac:spMkLst>
        </pc:spChg>
        <pc:spChg chg="del mod">
          <ac:chgData name="LEOPOLDINA Vitković" userId="de5d8406-09fa-41fa-8d28-8a7ba852ce89" providerId="ADAL" clId="{F98FDA89-2FC1-442F-9631-FE649FC4CE52}" dt="2019-07-18T06:49:58.103" v="99"/>
          <ac:spMkLst>
            <pc:docMk/>
            <pc:sldMk cId="1076821163" sldId="280"/>
            <ac:spMk id="3" creationId="{114EB383-0092-47EF-97D1-FC2C25C6F1CE}"/>
          </ac:spMkLst>
        </pc:spChg>
        <pc:spChg chg="add del mod">
          <ac:chgData name="LEOPOLDINA Vitković" userId="de5d8406-09fa-41fa-8d28-8a7ba852ce89" providerId="ADAL" clId="{F98FDA89-2FC1-442F-9631-FE649FC4CE52}" dt="2019-07-18T06:50:11.439" v="102"/>
          <ac:spMkLst>
            <pc:docMk/>
            <pc:sldMk cId="1076821163" sldId="280"/>
            <ac:spMk id="4" creationId="{6E5D50BB-049B-489A-BD70-AF0AE9F49C24}"/>
          </ac:spMkLst>
        </pc:spChg>
        <pc:spChg chg="add mod">
          <ac:chgData name="LEOPOLDINA Vitković" userId="de5d8406-09fa-41fa-8d28-8a7ba852ce89" providerId="ADAL" clId="{F98FDA89-2FC1-442F-9631-FE649FC4CE52}" dt="2019-07-18T06:53:50.658" v="193" actId="1076"/>
          <ac:spMkLst>
            <pc:docMk/>
            <pc:sldMk cId="1076821163" sldId="280"/>
            <ac:spMk id="7" creationId="{B29F5A7B-FE9C-415C-8DF1-90772E286805}"/>
          </ac:spMkLst>
        </pc:spChg>
        <pc:spChg chg="add mod">
          <ac:chgData name="LEOPOLDINA Vitković" userId="de5d8406-09fa-41fa-8d28-8a7ba852ce89" providerId="ADAL" clId="{F98FDA89-2FC1-442F-9631-FE649FC4CE52}" dt="2019-07-18T06:53:41.779" v="190" actId="1076"/>
          <ac:spMkLst>
            <pc:docMk/>
            <pc:sldMk cId="1076821163" sldId="280"/>
            <ac:spMk id="9" creationId="{41279766-7A28-4BC9-8ECC-EBE222237BCE}"/>
          </ac:spMkLst>
        </pc:spChg>
        <pc:spChg chg="add mod">
          <ac:chgData name="LEOPOLDINA Vitković" userId="de5d8406-09fa-41fa-8d28-8a7ba852ce89" providerId="ADAL" clId="{F98FDA89-2FC1-442F-9631-FE649FC4CE52}" dt="2019-07-18T06:54:07.826" v="199" actId="1076"/>
          <ac:spMkLst>
            <pc:docMk/>
            <pc:sldMk cId="1076821163" sldId="280"/>
            <ac:spMk id="10" creationId="{BF9369A6-1EDB-40A1-AC85-FFF923A9A1C8}"/>
          </ac:spMkLst>
        </pc:spChg>
        <pc:picChg chg="add mod">
          <ac:chgData name="LEOPOLDINA Vitković" userId="de5d8406-09fa-41fa-8d28-8a7ba852ce89" providerId="ADAL" clId="{F98FDA89-2FC1-442F-9631-FE649FC4CE52}" dt="2019-07-18T06:53:55.299" v="195" actId="1076"/>
          <ac:picMkLst>
            <pc:docMk/>
            <pc:sldMk cId="1076821163" sldId="280"/>
            <ac:picMk id="8" creationId="{CD7473E3-EA5A-472B-9076-FE77DA814F13}"/>
          </ac:picMkLst>
        </pc:picChg>
        <pc:picChg chg="add mod">
          <ac:chgData name="LEOPOLDINA Vitković" userId="de5d8406-09fa-41fa-8d28-8a7ba852ce89" providerId="ADAL" clId="{F98FDA89-2FC1-442F-9631-FE649FC4CE52}" dt="2019-07-18T06:53:45.956" v="192" actId="1076"/>
          <ac:picMkLst>
            <pc:docMk/>
            <pc:sldMk cId="1076821163" sldId="280"/>
            <ac:picMk id="11" creationId="{BDA8A356-6DBA-408F-B50D-4B7AD8C43FAF}"/>
          </ac:picMkLst>
        </pc:picChg>
        <pc:picChg chg="add mod">
          <ac:chgData name="LEOPOLDINA Vitković" userId="de5d8406-09fa-41fa-8d28-8a7ba852ce89" providerId="ADAL" clId="{F98FDA89-2FC1-442F-9631-FE649FC4CE52}" dt="2019-07-18T06:54:04.379" v="198" actId="1076"/>
          <ac:picMkLst>
            <pc:docMk/>
            <pc:sldMk cId="1076821163" sldId="280"/>
            <ac:picMk id="12" creationId="{D1EFBA66-39EC-404B-972F-DE2668501F5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AD5ECA-DC7B-47FC-A4CB-941AB6D04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F44B2D-0122-4A73-BCC8-641D812FC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DC496E-964F-4BAF-8327-907ED5CD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543A18D-2DF7-4416-A615-0AE9CAD4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1445DAB-425C-46DC-BFDD-3EC56AE1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845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BD25CE-4CBD-4B7F-A155-97AE1FEB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16EBE65-3947-4534-A1AF-6C78BDFCE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4776B1-6C54-46DE-862D-A776E1A4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022F1A-E665-4163-AAF3-3723CAD4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D258D40-14DB-490D-B763-32C000F0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588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7AD219B-C5E7-488E-9347-3F3BBCE47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F6D1896-F58B-46F2-9B54-693E95B02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8748BA-454D-4F28-909F-6053BD99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445721-1A5F-4880-BE50-FEAC2F52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FB6DC3F-E4CD-4864-8368-9130E712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515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4AB2B9-F87F-4FB6-B69F-F4AC90E4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E08D29-84D1-41F9-9EC0-30797121C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356954-066A-410F-A28D-24EA9151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150B095-DDD9-40E2-AC32-FDC8B9CF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C38A62-35EF-4459-96A5-69599359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312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4888B4-92AD-463A-859F-27CE7B49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312977E-8B78-4693-A275-6C254B8A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20FA8A-BEE4-42D7-89E7-7C1D6F81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E726A4-1992-4C14-82F1-F4B29E64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C3F42D2-C407-43CA-BDC5-40A4B8D5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005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CA257D-5F6E-405A-8AA1-312FC5F2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911ACA-D467-4596-88E4-5089D211D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E2DF8AA-1A9C-4AB7-924D-B0319D835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55D1E60-A2C6-4E76-B0BD-4CB0A84A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DCEB2CD-56BD-41CD-B875-CB65D242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08791A3-59FF-4AD6-9F9A-380C736D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689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C4F0D5-67BA-4C51-9151-9426C069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24217B1-283A-400E-BE75-66663DE91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786DAE5-43B2-442B-8265-4A416BAB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AD0A7FA-7212-4EE3-A3DE-43E5DDADE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A49F649-E44A-43E0-83BB-261DA881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23DE318-8C29-42C9-B473-A41C9C4E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2CE55A6-4D64-42A1-B57C-5FDC92E6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7EB08B5-D86E-4341-B2E8-C387974C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29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6E2E4E-83E9-45DD-AE18-65C4360F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22E6A42-7D4A-49BE-8329-8D64D919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B5B2BB5-98FB-4A3C-B04F-EBE9685C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41E2320-97DD-4FEB-A23D-EC4F6B27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863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4FE83AE-FFB6-429E-8665-648CC83F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77F7EE7-DD69-46E9-9A10-CCAC6D41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177998E-37D7-4269-8BC2-1AAA266E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191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71488A-89EC-4B0F-A15C-3B743CE0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9E0D8B-82E9-40D6-982C-05C6CABF3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F30AD78-F74E-4AB8-916A-5CE1F92B0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BC63CD7-4FEA-40D0-83B8-32911F59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AECB13-36B0-42C1-B2D2-C4C8449F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48AE516-5B12-46BE-89EE-0FF230D9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535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5AEC5D-3388-43D8-B9B6-B17A29B3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833641C-1EA0-4E0F-B4F4-0941AB9D5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598AE80-26A5-488F-B2F6-BF6AE0995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39335A3-4FFA-4710-822E-E0A2AF76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07F8D62-6ED3-464F-82CD-7DC86500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A57A91C-73B1-411D-9A25-2CB535B9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45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3B32B32-F9D6-445D-ACE1-60262AFB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897243F-FA49-4E23-A168-B29D2C91B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43D37C-9A30-41C8-9BA8-FBC7BACBF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8FA9A4-66B0-4B19-8A2C-16EC2F5CD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5A86857-88B4-46E5-BF08-BB4AD7F04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20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e-sfera.hr/dodatni-digitalni-sadrzaji/3595dbe9-c572-4a81-a9cb-c95b7e2866bc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z6x9iiw319" TargetMode="External"/><Relationship Id="rId5" Type="http://schemas.openxmlformats.org/officeDocument/2006/relationships/hyperlink" Target="https://learningapps.org/watch?v=pbxrvk1gj19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hyperlink" Target="https://www.e-sfera.hr/dodatni-digitalni-sadrzaji/3595dbe9-c572-4a81-a9cb-c95b7e2866bc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hyperlink" Target="https://www.e-sfera.hr/dodatni-digitalni-sadrzaji/3595dbe9-c572-4a81-a9cb-c95b7e2866bc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67EECA-BC58-4119-979C-6B7B3A9C6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37760"/>
            <a:ext cx="9144000" cy="1314218"/>
          </a:xfrm>
          <a:solidFill>
            <a:srgbClr val="CBC5BD"/>
          </a:solidFill>
        </p:spPr>
        <p:txBody>
          <a:bodyPr/>
          <a:lstStyle/>
          <a:p>
            <a:r>
              <a:rPr lang="hr-HR" b="1" dirty="0"/>
              <a:t>Životna razdoblja čovjeka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57" y="6325833"/>
            <a:ext cx="568043" cy="53216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B39F71E-DA39-4B0A-B2F3-77F721923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675" y="9939"/>
            <a:ext cx="1536325" cy="39627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8FFC712-D175-426D-96AD-B449E20F7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751" y="939020"/>
            <a:ext cx="6639119" cy="4167676"/>
          </a:xfrm>
          <a:prstGeom prst="rect">
            <a:avLst/>
          </a:prstGeom>
          <a:solidFill>
            <a:srgbClr val="CBC5BD"/>
          </a:solidFill>
          <a:ln>
            <a:solidFill>
              <a:schemeClr val="accent1"/>
            </a:solidFill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D167441-5CF4-470E-AC1A-48673D69E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4588" y="939020"/>
            <a:ext cx="3247018" cy="4167676"/>
          </a:xfrm>
          <a:prstGeom prst="rect">
            <a:avLst/>
          </a:prstGeom>
        </p:spPr>
      </p:pic>
      <p:pic>
        <p:nvPicPr>
          <p:cNvPr id="9" name="Slika 8" descr="Slika na kojoj se prikazuje djetešce, osoba, na zatvorenom, držanje&#10;&#10;Opis je automatski generiran">
            <a:extLst>
              <a:ext uri="{FF2B5EF4-FFF2-40B4-BE49-F238E27FC236}">
                <a16:creationId xmlns:a16="http://schemas.microsoft.com/office/drawing/2014/main" id="{27E8F5A3-630A-4546-AE45-31F8E96E8A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94" y="865165"/>
            <a:ext cx="4096322" cy="424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Može li se život produljiti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88877" cy="4351338"/>
          </a:xfrm>
        </p:spPr>
        <p:txBody>
          <a:bodyPr>
            <a:normAutofit/>
          </a:bodyPr>
          <a:lstStyle/>
          <a:p>
            <a:r>
              <a:rPr lang="hr-HR" sz="3200" dirty="0"/>
              <a:t>Napredak znanosti, tehnologije i medicine</a:t>
            </a:r>
          </a:p>
          <a:p>
            <a:r>
              <a:rPr lang="hr-HR" sz="3200" dirty="0"/>
              <a:t>Sprječavanje i liječenje bolesti</a:t>
            </a:r>
          </a:p>
          <a:p>
            <a:r>
              <a:rPr lang="hr-HR" sz="3200" dirty="0"/>
              <a:t>Umjetni organi </a:t>
            </a:r>
          </a:p>
          <a:p>
            <a:r>
              <a:rPr lang="hr-HR" sz="3200" dirty="0"/>
              <a:t>Presađivanje organa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pic>
        <p:nvPicPr>
          <p:cNvPr id="7" name="Slika 6" descr="Slika na kojoj se prikazuje na zatvorenom, osoba, zid, stol&#10;&#10;Opis je automatski generiran">
            <a:extLst>
              <a:ext uri="{FF2B5EF4-FFF2-40B4-BE49-F238E27FC236}">
                <a16:creationId xmlns:a16="http://schemas.microsoft.com/office/drawing/2014/main" id="{01F7EC06-1B33-4E92-8D81-5BF33BCB7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443819"/>
            <a:ext cx="5925688" cy="47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1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29F5A7B-FE9C-415C-8DF1-90772E286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8926"/>
            <a:ext cx="10515600" cy="99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800" dirty="0"/>
              <a:t>DDS Istraži:</a:t>
            </a:r>
          </a:p>
          <a:p>
            <a:pPr marL="0" indent="0">
              <a:buNone/>
            </a:pPr>
            <a:r>
              <a:rPr lang="hr-HR" sz="2800" dirty="0">
                <a:hlinkClick r:id="rId4"/>
              </a:rPr>
              <a:t>Kako bi nazvao razdoblja ljudskog života prikazana u videu?</a:t>
            </a:r>
            <a:endParaRPr lang="hr-HR" sz="28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D7473E3-EA5A-472B-9076-FE77DA814F1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57" y="408969"/>
            <a:ext cx="736610" cy="653781"/>
          </a:xfrm>
          <a:prstGeom prst="rect">
            <a:avLst/>
          </a:prstGeom>
          <a:noFill/>
        </p:spPr>
      </p:pic>
      <p:sp>
        <p:nvSpPr>
          <p:cNvPr id="9" name="Rezervirano mjesto sadržaja 6">
            <a:extLst>
              <a:ext uri="{FF2B5EF4-FFF2-40B4-BE49-F238E27FC236}">
                <a16:creationId xmlns:a16="http://schemas.microsoft.com/office/drawing/2014/main" id="{41279766-7A28-4BC9-8ECC-EBE222237BCE}"/>
              </a:ext>
            </a:extLst>
          </p:cNvPr>
          <p:cNvSpPr txBox="1">
            <a:spLocks/>
          </p:cNvSpPr>
          <p:nvPr/>
        </p:nvSpPr>
        <p:spPr>
          <a:xfrm>
            <a:off x="838199" y="3085053"/>
            <a:ext cx="10515600" cy="99617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DDS Istraži: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hlinkClick r:id="rId4"/>
              </a:rPr>
              <a:t>Pomogni gospodinu iz </a:t>
            </a:r>
            <a:r>
              <a:rPr lang="hr-HR" dirty="0" err="1">
                <a:hlinkClick r:id="rId4"/>
              </a:rPr>
              <a:t>videoigrice</a:t>
            </a:r>
            <a:r>
              <a:rPr lang="hr-HR" dirty="0">
                <a:hlinkClick r:id="rId4"/>
              </a:rPr>
              <a:t> vratiti se u njegove prave godine </a:t>
            </a:r>
            <a:endParaRPr lang="hr-HR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BF9369A6-1EDB-40A1-AC85-FFF923A9A1C8}"/>
              </a:ext>
            </a:extLst>
          </p:cNvPr>
          <p:cNvSpPr/>
          <p:nvPr/>
        </p:nvSpPr>
        <p:spPr>
          <a:xfrm>
            <a:off x="838199" y="4918668"/>
            <a:ext cx="8713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DDS  </a:t>
            </a:r>
            <a:r>
              <a:rPr lang="hr-HR" sz="2800" dirty="0">
                <a:solidFill>
                  <a:srgbClr val="262626"/>
                </a:solidFill>
                <a:latin typeface="Nunito"/>
              </a:rPr>
              <a:t>PROJEKT: </a:t>
            </a:r>
          </a:p>
          <a:p>
            <a:r>
              <a:rPr lang="hr-HR" sz="2800" dirty="0">
                <a:solidFill>
                  <a:srgbClr val="262626"/>
                </a:solidFill>
                <a:latin typeface="Nunito"/>
                <a:hlinkClick r:id="rId4"/>
              </a:rPr>
              <a:t>Moji rođaci, obitelj i ja u različitim životnim razdobljima</a:t>
            </a:r>
            <a:endParaRPr lang="hr-HR" sz="28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DA8A356-6DBA-408F-B50D-4B7AD8C43FA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57" y="2328078"/>
            <a:ext cx="736610" cy="653781"/>
          </a:xfrm>
          <a:prstGeom prst="rect">
            <a:avLst/>
          </a:prstGeom>
          <a:noFill/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1EFBA66-39EC-404B-972F-DE2668501F5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57" y="4267399"/>
            <a:ext cx="736610" cy="653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682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2203905" y="1383968"/>
            <a:ext cx="7695469" cy="4075927"/>
          </a:xfrm>
          <a:prstGeom prst="rect">
            <a:avLst/>
          </a:prstGeom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BC54E27-4264-4B4B-96FF-11C58C5ACE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892" y="1150041"/>
            <a:ext cx="758770" cy="692012"/>
          </a:xfrm>
          <a:prstGeom prst="rect">
            <a:avLst/>
          </a:prstGeom>
          <a:noFill/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C8ED1DDD-6749-4526-AF1B-6D4D1DE72F3C}"/>
              </a:ext>
            </a:extLst>
          </p:cNvPr>
          <p:cNvSpPr/>
          <p:nvPr/>
        </p:nvSpPr>
        <p:spPr>
          <a:xfrm>
            <a:off x="2684056" y="1842053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26CF3C71-D881-4B7C-B0A8-1F8310F6899B}"/>
              </a:ext>
            </a:extLst>
          </p:cNvPr>
          <p:cNvSpPr/>
          <p:nvPr/>
        </p:nvSpPr>
        <p:spPr>
          <a:xfrm>
            <a:off x="2684056" y="2710071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4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Životna razdoblja čovjeka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90391" cy="4351338"/>
          </a:xfrm>
        </p:spPr>
        <p:txBody>
          <a:bodyPr/>
          <a:lstStyle/>
          <a:p>
            <a:r>
              <a:rPr lang="hr-HR" sz="3200" dirty="0"/>
              <a:t>Razdoblje prije rođenja</a:t>
            </a:r>
          </a:p>
          <a:p>
            <a:r>
              <a:rPr lang="hr-HR" sz="3200" dirty="0"/>
              <a:t>Dojenačka dob</a:t>
            </a:r>
          </a:p>
          <a:p>
            <a:r>
              <a:rPr lang="hr-HR" sz="3200" dirty="0"/>
              <a:t>Djetinjstvo</a:t>
            </a:r>
          </a:p>
          <a:p>
            <a:r>
              <a:rPr lang="hr-HR" sz="3200" dirty="0"/>
              <a:t>Pubertet</a:t>
            </a:r>
          </a:p>
          <a:p>
            <a:r>
              <a:rPr lang="hr-HR" sz="3200" dirty="0"/>
              <a:t>Mladenaštvo</a:t>
            </a:r>
          </a:p>
          <a:p>
            <a:r>
              <a:rPr lang="hr-HR" sz="3200" dirty="0"/>
              <a:t>Zrela dob</a:t>
            </a:r>
          </a:p>
          <a:p>
            <a:r>
              <a:rPr lang="hr-HR" sz="3200" dirty="0"/>
              <a:t>Staračka dob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021198E-F221-485C-BEF3-DCA2B3B06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37" y="166988"/>
            <a:ext cx="1536325" cy="396274"/>
          </a:xfrm>
          <a:prstGeom prst="rect">
            <a:avLst/>
          </a:prstGeom>
        </p:spPr>
      </p:pic>
      <p:pic>
        <p:nvPicPr>
          <p:cNvPr id="9" name="Slika 8" descr="Slika na kojoj se prikazuje na otvorenom, trava, stablo, tlo&#10;&#10;Opis je automatski generiran">
            <a:extLst>
              <a:ext uri="{FF2B5EF4-FFF2-40B4-BE49-F238E27FC236}">
                <a16:creationId xmlns:a16="http://schemas.microsoft.com/office/drawing/2014/main" id="{BB4EEB7B-8712-4A51-8151-3AD66C848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53" y="1888825"/>
            <a:ext cx="6244326" cy="416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9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Razdoblje prije rođenja</a:t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2670" cy="2071126"/>
          </a:xfrm>
        </p:spPr>
        <p:txBody>
          <a:bodyPr>
            <a:normAutofit/>
          </a:bodyPr>
          <a:lstStyle/>
          <a:p>
            <a:r>
              <a:rPr lang="hr-HR" sz="3200" dirty="0"/>
              <a:t>Zametak</a:t>
            </a:r>
          </a:p>
          <a:p>
            <a:r>
              <a:rPr lang="hr-HR" sz="3200" dirty="0"/>
              <a:t>Plod </a:t>
            </a:r>
          </a:p>
          <a:p>
            <a:r>
              <a:rPr lang="hr-HR" sz="3200" dirty="0"/>
              <a:t>Razvoj u maternici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99553"/>
            <a:ext cx="1536065" cy="39620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D6AB999-6056-4057-B468-412E52345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83" y="761332"/>
            <a:ext cx="3826412" cy="57396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87074DA-0D10-416A-BC3B-0AB45940C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3" y="3837520"/>
            <a:ext cx="6988138" cy="234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1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Dojenačka dob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033" y="1673445"/>
            <a:ext cx="4820478" cy="4351338"/>
          </a:xfrm>
        </p:spPr>
        <p:txBody>
          <a:bodyPr>
            <a:normAutofit/>
          </a:bodyPr>
          <a:lstStyle/>
          <a:p>
            <a:r>
              <a:rPr lang="hr-HR" sz="3200" dirty="0"/>
              <a:t>Siše majčino mlijeko</a:t>
            </a:r>
          </a:p>
          <a:p>
            <a:r>
              <a:rPr lang="hr-HR" sz="3200" dirty="0"/>
              <a:t>Sve potrebne hranjive tvari</a:t>
            </a:r>
          </a:p>
          <a:p>
            <a:r>
              <a:rPr lang="hr-HR" sz="3200" dirty="0"/>
              <a:t>Nagli rast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B39F71E-DA39-4B0A-B2F3-77F721923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958" y="99520"/>
            <a:ext cx="1536325" cy="396274"/>
          </a:xfrm>
          <a:prstGeom prst="rect">
            <a:avLst/>
          </a:prstGeom>
        </p:spPr>
      </p:pic>
      <p:pic>
        <p:nvPicPr>
          <p:cNvPr id="7" name="Slika 6" descr="Slika na kojoj se prikazuje djetešce, osoba, na zatvorenom, odjeća&#10;&#10;Opis je automatski generiran">
            <a:extLst>
              <a:ext uri="{FF2B5EF4-FFF2-40B4-BE49-F238E27FC236}">
                <a16:creationId xmlns:a16="http://schemas.microsoft.com/office/drawing/2014/main" id="{DCA91FDA-B561-4629-A6D5-83F426710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89573"/>
            <a:ext cx="5821917" cy="38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9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Djetinjstvo</a:t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3477895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Intenzivan rast</a:t>
            </a:r>
          </a:p>
          <a:p>
            <a:r>
              <a:rPr lang="hr-HR" sz="3200" dirty="0"/>
              <a:t>Učenje novih vještina</a:t>
            </a:r>
          </a:p>
          <a:p>
            <a:r>
              <a:rPr lang="hr-HR" sz="3200" dirty="0"/>
              <a:t>Mliječni zubi </a:t>
            </a:r>
          </a:p>
          <a:p>
            <a:r>
              <a:rPr lang="hr-HR" sz="3200" dirty="0"/>
              <a:t>Hod</a:t>
            </a:r>
          </a:p>
          <a:p>
            <a:r>
              <a:rPr lang="hr-HR" sz="3200" dirty="0"/>
              <a:t>Govor</a:t>
            </a:r>
          </a:p>
          <a:p>
            <a:r>
              <a:rPr lang="hr-HR" sz="3200" dirty="0"/>
              <a:t>Kontroliranje stolice i mokraće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7EFC753-11C2-4ADD-B0DB-E787BDFD9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37" y="32051"/>
            <a:ext cx="1536325" cy="396274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85DB647D-7DCD-402F-A26E-F0304F4F2B6B}"/>
              </a:ext>
            </a:extLst>
          </p:cNvPr>
          <p:cNvSpPr/>
          <p:nvPr/>
        </p:nvSpPr>
        <p:spPr>
          <a:xfrm>
            <a:off x="838200" y="6045448"/>
            <a:ext cx="2017412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Zanimljivosti</a:t>
            </a:r>
            <a:endParaRPr lang="hr-H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E57443D-7CCE-48DE-90DB-BA88E3C27E81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418648"/>
            <a:ext cx="568569" cy="6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E9C580AA-FD69-44D3-A38E-6CF4E9B37C6F}"/>
              </a:ext>
            </a:extLst>
          </p:cNvPr>
          <p:cNvSpPr/>
          <p:nvPr/>
        </p:nvSpPr>
        <p:spPr>
          <a:xfrm>
            <a:off x="7473141" y="6053879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Vizualno +</a:t>
            </a:r>
            <a:endParaRPr lang="hr-HR" sz="28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867AA64-CCD5-4911-968C-DE0ED8F54025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479" y="5414988"/>
            <a:ext cx="568569" cy="6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Slika 14" descr="Slika na kojoj se prikazuje osoba, vodeni sport, plivanje, zid&#10;&#10;Opis je automatski generiran">
            <a:extLst>
              <a:ext uri="{FF2B5EF4-FFF2-40B4-BE49-F238E27FC236}">
                <a16:creationId xmlns:a16="http://schemas.microsoft.com/office/drawing/2014/main" id="{67D8E755-1A27-4268-BE43-69E583983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82" y="1161758"/>
            <a:ext cx="6216527" cy="41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8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Pubertet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4311" cy="3508230"/>
          </a:xfrm>
        </p:spPr>
        <p:txBody>
          <a:bodyPr>
            <a:normAutofit/>
          </a:bodyPr>
          <a:lstStyle/>
          <a:p>
            <a:r>
              <a:rPr lang="hr-HR" sz="3200" dirty="0"/>
              <a:t>Ubrzan psihički i fizički razvoj</a:t>
            </a:r>
          </a:p>
          <a:p>
            <a:r>
              <a:rPr lang="hr-HR" sz="3200" dirty="0"/>
              <a:t>Spolno sazrijevanje</a:t>
            </a:r>
          </a:p>
          <a:p>
            <a:r>
              <a:rPr lang="hr-HR" sz="3200" dirty="0"/>
              <a:t>Buntovnost</a:t>
            </a:r>
          </a:p>
          <a:p>
            <a:r>
              <a:rPr lang="hr-HR" sz="3200" dirty="0"/>
              <a:t>Neshvaćenost</a:t>
            </a:r>
          </a:p>
          <a:p>
            <a:r>
              <a:rPr lang="hr-HR" sz="3200" dirty="0"/>
              <a:t>Prve simpatije</a:t>
            </a:r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524958F-3C98-4029-8477-457CAC0D0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37" y="38686"/>
            <a:ext cx="1536325" cy="396274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DE3856CE-360D-4BB8-835E-09C989C540F4}"/>
              </a:ext>
            </a:extLst>
          </p:cNvPr>
          <p:cNvSpPr/>
          <p:nvPr/>
        </p:nvSpPr>
        <p:spPr>
          <a:xfrm>
            <a:off x="838200" y="5941185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Vizualno +</a:t>
            </a:r>
            <a:endParaRPr lang="hr-HR" sz="2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25A4AF7-9509-4BFB-9FFD-BBB6F693CDE9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246884"/>
            <a:ext cx="568569" cy="6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Slika na kojoj se prikazuje na zatvorenom, osoba, stol, žena&#10;&#10;Opis je automatski generiran">
            <a:extLst>
              <a:ext uri="{FF2B5EF4-FFF2-40B4-BE49-F238E27FC236}">
                <a16:creationId xmlns:a16="http://schemas.microsoft.com/office/drawing/2014/main" id="{599C75FA-F068-40CF-B480-C791D95D3F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57" y="1825625"/>
            <a:ext cx="6642293" cy="373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7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Mladenaštvo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4311" cy="4351338"/>
          </a:xfrm>
        </p:spPr>
        <p:txBody>
          <a:bodyPr>
            <a:normAutofit/>
          </a:bodyPr>
          <a:lstStyle/>
          <a:p>
            <a:r>
              <a:rPr lang="hr-HR" sz="3200" dirty="0"/>
              <a:t>Završava rast i spolni razvoj</a:t>
            </a:r>
          </a:p>
          <a:p>
            <a:r>
              <a:rPr lang="hr-HR" sz="3200" dirty="0"/>
              <a:t>Psihičko sazrijevanje nastavlja </a:t>
            </a:r>
          </a:p>
          <a:p>
            <a:r>
              <a:rPr lang="hr-HR" sz="3200" dirty="0"/>
              <a:t>Završetak školovanja</a:t>
            </a:r>
          </a:p>
          <a:p>
            <a:r>
              <a:rPr lang="hr-HR" sz="3200" dirty="0"/>
              <a:t>Zapošljavanje</a:t>
            </a:r>
          </a:p>
          <a:p>
            <a:r>
              <a:rPr lang="hr-HR" sz="3200" dirty="0"/>
              <a:t>Aktivno uključivanje u rad društvene zajednice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1E93B3D-8BF9-467E-8A11-B44E15720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37" y="99520"/>
            <a:ext cx="1536325" cy="396274"/>
          </a:xfrm>
          <a:prstGeom prst="rect">
            <a:avLst/>
          </a:prstGeom>
        </p:spPr>
      </p:pic>
      <p:pic>
        <p:nvPicPr>
          <p:cNvPr id="7" name="Slika 6" descr="Slika na kojoj se prikazuje osoba, stol&#10;&#10;Opis je automatski generiran">
            <a:extLst>
              <a:ext uri="{FF2B5EF4-FFF2-40B4-BE49-F238E27FC236}">
                <a16:creationId xmlns:a16="http://schemas.microsoft.com/office/drawing/2014/main" id="{3C7C5680-2FCC-4087-83FC-E3A9578E4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511" y="1956293"/>
            <a:ext cx="6145027" cy="409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0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Zrela dob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4132" cy="4351338"/>
          </a:xfrm>
        </p:spPr>
        <p:txBody>
          <a:bodyPr>
            <a:normAutofit/>
          </a:bodyPr>
          <a:lstStyle/>
          <a:p>
            <a:r>
              <a:rPr lang="hr-HR" sz="3200" dirty="0"/>
              <a:t>Briga za obitelj</a:t>
            </a:r>
          </a:p>
          <a:p>
            <a:r>
              <a:rPr lang="hr-HR" sz="3200" dirty="0"/>
              <a:t>Za djecu </a:t>
            </a:r>
          </a:p>
          <a:p>
            <a:r>
              <a:rPr lang="hr-HR" sz="3200" dirty="0"/>
              <a:t>Za starije članove obitelji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97192"/>
            <a:ext cx="1536065" cy="396207"/>
          </a:xfrm>
          <a:prstGeom prst="rect">
            <a:avLst/>
          </a:prstGeom>
        </p:spPr>
      </p:pic>
      <p:pic>
        <p:nvPicPr>
          <p:cNvPr id="7" name="Slika 6" descr="Slika na kojoj se prikazuje osoba, zid, na zatvorenom, muškarac&#10;&#10;Opis je automatski generiran">
            <a:extLst>
              <a:ext uri="{FF2B5EF4-FFF2-40B4-BE49-F238E27FC236}">
                <a16:creationId xmlns:a16="http://schemas.microsoft.com/office/drawing/2014/main" id="{54F287BA-0E8D-4889-B9B7-5426D0E3F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41" y="1552989"/>
            <a:ext cx="5881738" cy="39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52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Staračka dob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Procesi u organizmu usporeni</a:t>
            </a:r>
          </a:p>
          <a:p>
            <a:r>
              <a:rPr lang="hr-HR" sz="3200" dirty="0"/>
              <a:t>Pokreti usporeni</a:t>
            </a:r>
          </a:p>
          <a:p>
            <a:r>
              <a:rPr lang="hr-HR" sz="3200" dirty="0"/>
              <a:t>Kretanje otežano</a:t>
            </a:r>
          </a:p>
          <a:p>
            <a:r>
              <a:rPr lang="hr-HR" sz="3200" dirty="0"/>
              <a:t>Kosa sjedi</a:t>
            </a:r>
          </a:p>
          <a:p>
            <a:r>
              <a:rPr lang="hr-HR" sz="3200" dirty="0"/>
              <a:t>Staračke pjege</a:t>
            </a:r>
          </a:p>
          <a:p>
            <a:r>
              <a:rPr lang="hr-HR" sz="3200" dirty="0"/>
              <a:t>Mirovina</a:t>
            </a:r>
          </a:p>
          <a:p>
            <a:r>
              <a:rPr lang="hr-HR" sz="3200" dirty="0"/>
              <a:t>Završetak života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7" name="Slika 6" descr="Slika na kojoj se prikazuje osoba, muškarac, nasmijano&#10;&#10;Opis je automatski generiran">
            <a:extLst>
              <a:ext uri="{FF2B5EF4-FFF2-40B4-BE49-F238E27FC236}">
                <a16:creationId xmlns:a16="http://schemas.microsoft.com/office/drawing/2014/main" id="{BDF73E4A-AD70-475B-8982-D66BC5077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88" y="113204"/>
            <a:ext cx="4410036" cy="6631591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66822"/>
            <a:ext cx="1536065" cy="3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754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166</Words>
  <Application>Microsoft Office PowerPoint</Application>
  <PresentationFormat>Široki zaslon</PresentationFormat>
  <Paragraphs>66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Nunito</vt:lpstr>
      <vt:lpstr>Tema sustava Office</vt:lpstr>
      <vt:lpstr>Životna razdoblja čovjeka </vt:lpstr>
      <vt:lpstr>Životna razdoblja čovjeka </vt:lpstr>
      <vt:lpstr>Razdoblje prije rođenja </vt:lpstr>
      <vt:lpstr>Dojenačka dob </vt:lpstr>
      <vt:lpstr>Djetinjstvo </vt:lpstr>
      <vt:lpstr>Pubertet </vt:lpstr>
      <vt:lpstr>Mladenaštvo </vt:lpstr>
      <vt:lpstr>Zrela dob </vt:lpstr>
      <vt:lpstr>Staračka dob </vt:lpstr>
      <vt:lpstr>Može li se život produljiti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Odnosi među živim bićima na zajedničkom staništu </dc:title>
  <dc:creator>LEOPOLDINA Vitković</dc:creator>
  <cp:lastModifiedBy>LEOPOLDINA Vitković</cp:lastModifiedBy>
  <cp:revision>14</cp:revision>
  <dcterms:created xsi:type="dcterms:W3CDTF">2019-07-11T09:44:02Z</dcterms:created>
  <dcterms:modified xsi:type="dcterms:W3CDTF">2019-09-01T13:03:52Z</dcterms:modified>
</cp:coreProperties>
</file>